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C2B2FD-C597-4DDE-AF26-BBEF87A1A130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29B536-BA53-4157-8939-ED681C591A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Разработка игр без программирования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Да, бывает и такое…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ru-RU" dirty="0" smtClean="0"/>
              <a:t>Плюсы и минусы </a:t>
            </a:r>
            <a:r>
              <a:rPr lang="ru-RU" b="1" dirty="0" err="1" smtClean="0"/>
              <a:t>Ren'py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Плюсы</a:t>
            </a:r>
          </a:p>
          <a:p>
            <a:r>
              <a:rPr lang="ru-RU" dirty="0" smtClean="0"/>
              <a:t>Открытый код</a:t>
            </a:r>
          </a:p>
          <a:p>
            <a:r>
              <a:rPr lang="ru-RU" dirty="0" smtClean="0"/>
              <a:t>Игры можно публиковать на </a:t>
            </a:r>
            <a:r>
              <a:rPr lang="en-US" dirty="0" smtClean="0"/>
              <a:t>Windows</a:t>
            </a:r>
            <a:r>
              <a:rPr lang="ru-RU" dirty="0" smtClean="0"/>
              <a:t>, </a:t>
            </a:r>
            <a:r>
              <a:rPr lang="en-US" dirty="0" smtClean="0"/>
              <a:t>Mac, Linux</a:t>
            </a:r>
            <a:r>
              <a:rPr lang="ru-RU" dirty="0" smtClean="0"/>
              <a:t>, </a:t>
            </a:r>
            <a:r>
              <a:rPr lang="en-US" dirty="0" smtClean="0"/>
              <a:t>Android</a:t>
            </a:r>
            <a:r>
              <a:rPr lang="ru-RU" dirty="0" smtClean="0"/>
              <a:t> и </a:t>
            </a:r>
            <a:r>
              <a:rPr lang="en-US" dirty="0" err="1" smtClean="0"/>
              <a:t>iOS</a:t>
            </a:r>
            <a:endParaRPr lang="ru-RU" dirty="0" smtClean="0"/>
          </a:p>
          <a:p>
            <a:r>
              <a:rPr lang="ru-RU" dirty="0" smtClean="0"/>
              <a:t>Отличная поддержка сообщества</a:t>
            </a:r>
          </a:p>
          <a:p>
            <a:r>
              <a:rPr lang="ru-RU" dirty="0" smtClean="0"/>
              <a:t>Поддерживаемые ОС: </a:t>
            </a:r>
            <a:r>
              <a:rPr lang="en-US" dirty="0" smtClean="0"/>
              <a:t>Windows</a:t>
            </a:r>
            <a:r>
              <a:rPr lang="ru-RU" dirty="0" smtClean="0"/>
              <a:t>, </a:t>
            </a:r>
            <a:r>
              <a:rPr lang="en-US" dirty="0" smtClean="0"/>
              <a:t>Mac, Linux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Минусы</a:t>
            </a:r>
          </a:p>
          <a:p>
            <a:r>
              <a:rPr lang="ru-RU" dirty="0" err="1" smtClean="0"/>
              <a:t>Туториалы</a:t>
            </a:r>
            <a:r>
              <a:rPr lang="ru-RU" dirty="0" smtClean="0"/>
              <a:t> в основном на английском</a:t>
            </a:r>
          </a:p>
          <a:p>
            <a:r>
              <a:rPr lang="ru-RU" dirty="0" smtClean="0"/>
              <a:t>Узкоспециализированный</a:t>
            </a:r>
          </a:p>
          <a:p>
            <a:r>
              <a:rPr lang="ru-RU" dirty="0" smtClean="0"/>
              <a:t>Неудобный отладчик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Анино\rpg-maker-overworl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3886616"/>
            <a:ext cx="4416299" cy="2673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ru-RU" b="1" dirty="0" err="1" smtClean="0"/>
              <a:t>Stencyl</a:t>
            </a:r>
            <a:endParaRPr lang="ru-RU" b="1" dirty="0"/>
          </a:p>
        </p:txBody>
      </p:sp>
      <p:pic>
        <p:nvPicPr>
          <p:cNvPr id="8" name="Содержимое 7" descr="sk1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755576" y="2132856"/>
            <a:ext cx="4209661" cy="30288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Содержимое 4" descr="tothemoon_11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3465493" y="3068960"/>
            <a:ext cx="4166625" cy="3515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D:\Анино\ps_demo4__1_20140531_1991083754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854290" y="404664"/>
            <a:ext cx="4815022" cy="3620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3528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Цена: 0</a:t>
            </a:r>
            <a:r>
              <a:rPr lang="en-US" dirty="0" smtClean="0"/>
              <a:t> $</a:t>
            </a:r>
            <a:r>
              <a:rPr lang="ru-RU" dirty="0" smtClean="0"/>
              <a:t>, 99</a:t>
            </a:r>
            <a:r>
              <a:rPr lang="en-US" dirty="0" smtClean="0"/>
              <a:t> $ </a:t>
            </a:r>
            <a:r>
              <a:rPr lang="ru-RU" dirty="0" smtClean="0"/>
              <a:t>или 199 </a:t>
            </a:r>
            <a:r>
              <a:rPr lang="en-US" dirty="0" smtClean="0"/>
              <a:t>$</a:t>
            </a:r>
            <a:r>
              <a:rPr lang="ru-RU" dirty="0" smtClean="0"/>
              <a:t> в год </a:t>
            </a:r>
          </a:p>
          <a:p>
            <a:r>
              <a:rPr lang="ru-RU" dirty="0" smtClean="0"/>
              <a:t>Сайт: </a:t>
            </a:r>
            <a:r>
              <a:rPr lang="en-US" dirty="0" smtClean="0"/>
              <a:t>stencyl.com</a:t>
            </a:r>
            <a:endParaRPr lang="ru-RU" dirty="0" smtClean="0"/>
          </a:p>
          <a:p>
            <a:r>
              <a:rPr lang="ru-RU" dirty="0" smtClean="0"/>
              <a:t>Язык: </a:t>
            </a:r>
            <a:r>
              <a:rPr lang="en-US" dirty="0" err="1" smtClean="0"/>
              <a:t>Haxe</a:t>
            </a: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err="1" smtClean="0"/>
              <a:t>Stencyl</a:t>
            </a:r>
            <a:r>
              <a:rPr lang="ru-RU" b="1" dirty="0" smtClean="0"/>
              <a:t> изнутри</a:t>
            </a:r>
            <a:endParaRPr lang="ru-RU" dirty="0"/>
          </a:p>
        </p:txBody>
      </p:sp>
      <p:pic>
        <p:nvPicPr>
          <p:cNvPr id="7" name="Содержимое 6" descr="RPG-Macker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8196180" cy="4802449"/>
          </a:xfrm>
        </p:spPr>
      </p:pic>
      <p:pic>
        <p:nvPicPr>
          <p:cNvPr id="2051" name="Picture 3" descr="D:\Анино\RPG-Macker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79712" y="1196752"/>
            <a:ext cx="6388463" cy="4871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ru-RU" dirty="0" smtClean="0"/>
              <a:t>Плюсы и минусы </a:t>
            </a:r>
            <a:r>
              <a:rPr lang="ru-RU" b="1" dirty="0" err="1" smtClean="0"/>
              <a:t>Stencyl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Плюсы</a:t>
            </a:r>
          </a:p>
          <a:p>
            <a:r>
              <a:rPr lang="ru-RU" dirty="0" smtClean="0"/>
              <a:t>Игры можно публиковать на </a:t>
            </a:r>
            <a:r>
              <a:rPr lang="en-US" dirty="0" smtClean="0"/>
              <a:t>Windows</a:t>
            </a:r>
            <a:r>
              <a:rPr lang="ru-RU" dirty="0" smtClean="0"/>
              <a:t>, </a:t>
            </a:r>
            <a:r>
              <a:rPr lang="en-US" dirty="0" smtClean="0"/>
              <a:t>Mac, Linux</a:t>
            </a:r>
            <a:r>
              <a:rPr lang="ru-RU" dirty="0" smtClean="0"/>
              <a:t>, </a:t>
            </a:r>
            <a:r>
              <a:rPr lang="en-US" dirty="0" smtClean="0"/>
              <a:t>Android</a:t>
            </a:r>
            <a:r>
              <a:rPr lang="ru-RU" dirty="0" smtClean="0"/>
              <a:t>, </a:t>
            </a:r>
            <a:r>
              <a:rPr lang="en-US" dirty="0" err="1" smtClean="0"/>
              <a:t>iOS</a:t>
            </a:r>
            <a:r>
              <a:rPr lang="en-US" dirty="0" smtClean="0"/>
              <a:t> (</a:t>
            </a:r>
            <a:r>
              <a:rPr lang="en-US" dirty="0" err="1" smtClean="0"/>
              <a:t>iPhone</a:t>
            </a:r>
            <a:r>
              <a:rPr lang="en-US" dirty="0" smtClean="0"/>
              <a:t>/</a:t>
            </a:r>
            <a:r>
              <a:rPr lang="en-US" dirty="0" err="1" smtClean="0"/>
              <a:t>iPad</a:t>
            </a:r>
            <a:r>
              <a:rPr lang="en-US" dirty="0" smtClean="0"/>
              <a:t>)</a:t>
            </a:r>
            <a:r>
              <a:rPr lang="ru-RU" dirty="0" smtClean="0"/>
              <a:t>,</a:t>
            </a:r>
            <a:r>
              <a:rPr lang="en-US" dirty="0" smtClean="0"/>
              <a:t> Flash</a:t>
            </a:r>
            <a:endParaRPr lang="ru-RU" dirty="0" smtClean="0"/>
          </a:p>
          <a:p>
            <a:r>
              <a:rPr lang="ru-RU" dirty="0" smtClean="0"/>
              <a:t>Поддерживаемые ОС: </a:t>
            </a:r>
            <a:r>
              <a:rPr lang="en-US" dirty="0" smtClean="0"/>
              <a:t>Windows</a:t>
            </a:r>
            <a:r>
              <a:rPr lang="ru-RU" dirty="0" smtClean="0"/>
              <a:t>, </a:t>
            </a:r>
            <a:r>
              <a:rPr lang="en-US" dirty="0" smtClean="0"/>
              <a:t>Mac, Linux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Минусы</a:t>
            </a:r>
          </a:p>
          <a:p>
            <a:r>
              <a:rPr lang="ru-RU" dirty="0" smtClean="0"/>
              <a:t>Поддержка слабая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Туториалов</a:t>
            </a:r>
            <a:r>
              <a:rPr lang="ru-RU" dirty="0" smtClean="0"/>
              <a:t> мало</a:t>
            </a:r>
          </a:p>
          <a:p>
            <a:r>
              <a:rPr lang="ru-RU" dirty="0" err="1" smtClean="0"/>
              <a:t>Переодически</a:t>
            </a:r>
            <a:r>
              <a:rPr lang="ru-RU" dirty="0" smtClean="0"/>
              <a:t> вылетает, сыроват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467600" cy="1143000"/>
          </a:xfrm>
        </p:spPr>
        <p:txBody>
          <a:bodyPr/>
          <a:lstStyle/>
          <a:p>
            <a:r>
              <a:rPr lang="ru-RU" dirty="0" smtClean="0"/>
              <a:t>Будьте осторожны!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852936"/>
            <a:ext cx="7457256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Есть вещи, которые не сделать с помощью конструкторов</a:t>
            </a:r>
            <a:endParaRPr lang="ru-RU" sz="2000" dirty="0" smtClean="0"/>
          </a:p>
          <a:p>
            <a:r>
              <a:rPr lang="ru-RU" dirty="0" smtClean="0"/>
              <a:t>Используйте конструктор по назначению</a:t>
            </a:r>
          </a:p>
          <a:p>
            <a:r>
              <a:rPr lang="ru-RU" dirty="0" smtClean="0"/>
              <a:t>Конструкторы могут </a:t>
            </a:r>
            <a:r>
              <a:rPr lang="ru-RU" dirty="0" err="1" smtClean="0"/>
              <a:t>глючить</a:t>
            </a:r>
            <a:r>
              <a:rPr lang="ru-RU" dirty="0" smtClean="0"/>
              <a:t> и приводить к неисправимым </a:t>
            </a:r>
            <a:r>
              <a:rPr lang="ru-RU" dirty="0" err="1" smtClean="0"/>
              <a:t>багам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1026" name="Picture 2" descr="D:\Анино\attention-500x5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8640"/>
            <a:ext cx="2660551" cy="2660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anntenna@lokator-studio.ru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ann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764704"/>
            <a:ext cx="2257598" cy="2994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467600" cy="1143000"/>
          </a:xfrm>
        </p:spPr>
        <p:txBody>
          <a:bodyPr/>
          <a:lstStyle/>
          <a:p>
            <a:r>
              <a:rPr lang="ru-RU" dirty="0" smtClean="0"/>
              <a:t>Зачем стоит использовать конструктор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7457256" cy="2952328"/>
          </a:xfrm>
        </p:spPr>
        <p:txBody>
          <a:bodyPr/>
          <a:lstStyle/>
          <a:p>
            <a:r>
              <a:rPr lang="ru-RU" dirty="0" smtClean="0"/>
              <a:t>Для новичка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это опыт</a:t>
            </a:r>
          </a:p>
          <a:p>
            <a:r>
              <a:rPr lang="ru-RU" dirty="0" smtClean="0"/>
              <a:t>Для создания быстрого прототипа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проверка идеи</a:t>
            </a:r>
          </a:p>
          <a:p>
            <a:r>
              <a:rPr lang="ru-RU" dirty="0" smtClean="0"/>
              <a:t>Для, собственно, разработки игры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экономит время и ресурсы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движки и конструкторы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2204864"/>
          <a:ext cx="7467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Конструкторы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Движки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Game Maker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Unreal Engine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RPG Maker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Scirra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Construct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CryEngine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FPS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Creator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Cocos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Stencyl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LOVE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Ren'py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Ogre3D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Corona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Анино\rpg-maker-over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4416299" cy="3013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ru-RU" dirty="0" smtClean="0"/>
              <a:t>RPG </a:t>
            </a:r>
            <a:r>
              <a:rPr lang="ru-RU" dirty="0" err="1" smtClean="0"/>
              <a:t>Maker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Содержимое 7" descr="sk1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99592" y="2276872"/>
            <a:ext cx="4209661" cy="31572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D:\Анино\ps_demo4__1_20140531_19910837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04664"/>
            <a:ext cx="4819763" cy="36207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Содержимое 4" descr="tothemoon_11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3203848" y="3068960"/>
            <a:ext cx="4689916" cy="3515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95536" y="1412776"/>
            <a:ext cx="26341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Цена</a:t>
            </a:r>
            <a:r>
              <a:rPr lang="ru-RU" dirty="0" smtClean="0"/>
              <a:t>: около 1000 руб.</a:t>
            </a:r>
          </a:p>
          <a:p>
            <a:r>
              <a:rPr lang="ru-RU" dirty="0" smtClean="0"/>
              <a:t>Сайт: </a:t>
            </a:r>
            <a:r>
              <a:rPr lang="en-US" dirty="0" smtClean="0"/>
              <a:t>rpg-maker.info</a:t>
            </a:r>
            <a:endParaRPr lang="ru-RU" dirty="0" smtClean="0"/>
          </a:p>
          <a:p>
            <a:r>
              <a:rPr lang="ru-RU" dirty="0" smtClean="0"/>
              <a:t>Язык: мод. </a:t>
            </a:r>
            <a:r>
              <a:rPr lang="en-US" dirty="0" smtClean="0"/>
              <a:t>Ruby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smtClean="0"/>
              <a:t>RPG </a:t>
            </a:r>
            <a:r>
              <a:rPr lang="ru-RU" b="1" dirty="0" err="1" smtClean="0"/>
              <a:t>Maker</a:t>
            </a:r>
            <a:r>
              <a:rPr lang="ru-RU" b="1" dirty="0" smtClean="0"/>
              <a:t> изнутри</a:t>
            </a:r>
            <a:endParaRPr lang="ru-RU" dirty="0"/>
          </a:p>
        </p:txBody>
      </p:sp>
      <p:pic>
        <p:nvPicPr>
          <p:cNvPr id="7" name="Содержимое 6" descr="RPG-Macker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5"/>
            <a:ext cx="7200800" cy="5269335"/>
          </a:xfrm>
        </p:spPr>
      </p:pic>
      <p:pic>
        <p:nvPicPr>
          <p:cNvPr id="2050" name="Picture 2" descr="D:\Анино\RPG-Macker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5772" y="1412776"/>
            <a:ext cx="6213068" cy="5181760"/>
          </a:xfrm>
          <a:prstGeom prst="rect">
            <a:avLst/>
          </a:prstGeom>
          <a:noFill/>
        </p:spPr>
      </p:pic>
      <p:pic>
        <p:nvPicPr>
          <p:cNvPr id="2051" name="Picture 3" descr="D:\Анино\RPG-Mack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556792"/>
            <a:ext cx="3625555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smtClean="0"/>
              <a:t>RPG </a:t>
            </a:r>
            <a:r>
              <a:rPr lang="ru-RU" b="1" dirty="0" err="1" smtClean="0"/>
              <a:t>Maker</a:t>
            </a:r>
            <a:r>
              <a:rPr lang="ru-RU" b="1" dirty="0" smtClean="0"/>
              <a:t> </a:t>
            </a:r>
            <a:r>
              <a:rPr lang="ru-RU" b="1" dirty="0" err="1" smtClean="0"/>
              <a:t>скрипты</a:t>
            </a:r>
            <a:endParaRPr lang="ru-RU" dirty="0"/>
          </a:p>
        </p:txBody>
      </p:sp>
      <p:pic>
        <p:nvPicPr>
          <p:cNvPr id="4" name="Содержимое 3" descr="RPG-Macker5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89936" y="1600200"/>
            <a:ext cx="5602128" cy="4873625"/>
          </a:xfrm>
        </p:spPr>
      </p:pic>
      <p:pic>
        <p:nvPicPr>
          <p:cNvPr id="3074" name="Picture 2" descr="D:\Анино\RPG-Macker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60"/>
            <a:ext cx="6263531" cy="5424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и минусы </a:t>
            </a:r>
            <a:r>
              <a:rPr lang="ru-RU" b="1" dirty="0" smtClean="0"/>
              <a:t>RPG </a:t>
            </a:r>
            <a:r>
              <a:rPr lang="ru-RU" b="1" dirty="0" err="1" smtClean="0"/>
              <a:t>Maker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Плюсы</a:t>
            </a:r>
          </a:p>
          <a:p>
            <a:r>
              <a:rPr lang="ru-RU" dirty="0" smtClean="0"/>
              <a:t>Включает готовый набор </a:t>
            </a:r>
            <a:r>
              <a:rPr lang="ru-RU" dirty="0" err="1" smtClean="0"/>
              <a:t>контента</a:t>
            </a:r>
            <a:endParaRPr lang="ru-RU" dirty="0" smtClean="0"/>
          </a:p>
          <a:p>
            <a:r>
              <a:rPr lang="ru-RU" dirty="0" smtClean="0"/>
              <a:t>Поддержка русского языка</a:t>
            </a:r>
          </a:p>
          <a:p>
            <a:r>
              <a:rPr lang="ru-RU" dirty="0" smtClean="0"/>
              <a:t>Простые и понятные </a:t>
            </a:r>
            <a:r>
              <a:rPr lang="ru-RU" dirty="0" err="1" smtClean="0"/>
              <a:t>туториалы</a:t>
            </a:r>
            <a:endParaRPr lang="ru-RU" dirty="0" smtClean="0"/>
          </a:p>
          <a:p>
            <a:r>
              <a:rPr lang="ru-RU" dirty="0" smtClean="0"/>
              <a:t>Дружелюбное сообщество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Минусы</a:t>
            </a:r>
          </a:p>
          <a:p>
            <a:r>
              <a:rPr lang="ru-RU" dirty="0" smtClean="0"/>
              <a:t>Узкоспециализированный</a:t>
            </a:r>
          </a:p>
          <a:p>
            <a:r>
              <a:rPr lang="ru-RU" dirty="0" smtClean="0"/>
              <a:t>Только для </a:t>
            </a:r>
            <a:r>
              <a:rPr lang="ru-RU" dirty="0" err="1" smtClean="0"/>
              <a:t>Windows</a:t>
            </a:r>
            <a:r>
              <a:rPr lang="ru-RU" dirty="0" smtClean="0"/>
              <a:t> (как сам конструктор, так и игра, полученная в результате)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Анино\rpg-maker-overworld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5205" y="3717032"/>
            <a:ext cx="4004912" cy="3013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ru-RU" b="1" dirty="0" err="1" smtClean="0"/>
              <a:t>Ren'py</a:t>
            </a:r>
            <a:endParaRPr lang="ru-RU" b="1" dirty="0"/>
          </a:p>
        </p:txBody>
      </p:sp>
      <p:pic>
        <p:nvPicPr>
          <p:cNvPr id="8" name="Содержимое 7" descr="sk1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043608" y="2060848"/>
            <a:ext cx="4007465" cy="3157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D:\Анино\ps_demo4__1_20140531_1991083754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3022" y="404664"/>
            <a:ext cx="4617558" cy="3620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tothemoon_11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3205079" y="3068960"/>
            <a:ext cx="4687454" cy="3515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3528" y="11967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Цена: бесплатно</a:t>
            </a:r>
          </a:p>
          <a:p>
            <a:r>
              <a:rPr lang="ru-RU" dirty="0" smtClean="0"/>
              <a:t>Сайт: </a:t>
            </a:r>
            <a:r>
              <a:rPr lang="en-US" dirty="0" smtClean="0"/>
              <a:t>lemmasoft.renai.us/forums</a:t>
            </a:r>
            <a:endParaRPr lang="ru-RU" dirty="0" smtClean="0"/>
          </a:p>
          <a:p>
            <a:r>
              <a:rPr lang="ru-RU" dirty="0" smtClean="0"/>
              <a:t>Язык: </a:t>
            </a:r>
            <a:r>
              <a:rPr lang="en-US" dirty="0" smtClean="0"/>
              <a:t>Python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err="1" smtClean="0"/>
              <a:t>Ren'py</a:t>
            </a:r>
            <a:r>
              <a:rPr lang="ru-RU" b="1" dirty="0" smtClean="0"/>
              <a:t> изнутри</a:t>
            </a:r>
            <a:endParaRPr lang="ru-RU" dirty="0"/>
          </a:p>
        </p:txBody>
      </p:sp>
      <p:pic>
        <p:nvPicPr>
          <p:cNvPr id="7" name="Содержимое 6" descr="RPG-Macker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20918" y="1412775"/>
            <a:ext cx="6662003" cy="5269335"/>
          </a:xfrm>
        </p:spPr>
      </p:pic>
      <p:pic>
        <p:nvPicPr>
          <p:cNvPr id="2051" name="Picture 3" descr="D:\Анино\RPG-Macker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31840" y="1124744"/>
            <a:ext cx="4705437" cy="5438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433FE7"/>
      </a:dk1>
      <a:lt1>
        <a:sysClr val="window" lastClr="F1FBFE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419</TotalTime>
  <Words>268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Разработка игр без программирования</vt:lpstr>
      <vt:lpstr>Зачем стоит использовать конструктор</vt:lpstr>
      <vt:lpstr>Какие бывают движки и конструкторы</vt:lpstr>
      <vt:lpstr>RPG Maker </vt:lpstr>
      <vt:lpstr>RPG Maker изнутри</vt:lpstr>
      <vt:lpstr>RPG Maker скрипты</vt:lpstr>
      <vt:lpstr>Плюсы и минусы RPG Maker </vt:lpstr>
      <vt:lpstr>Ren'py</vt:lpstr>
      <vt:lpstr>Ren'py изнутри</vt:lpstr>
      <vt:lpstr>Плюсы и минусы Ren'py</vt:lpstr>
      <vt:lpstr>Stencyl</vt:lpstr>
      <vt:lpstr>Stencyl изнутри</vt:lpstr>
      <vt:lpstr>Плюсы и минусы Stencyl</vt:lpstr>
      <vt:lpstr>Будьте осторожны!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игр без программирования</dc:title>
  <dc:creator>Anna</dc:creator>
  <cp:lastModifiedBy>Anna</cp:lastModifiedBy>
  <cp:revision>44</cp:revision>
  <dcterms:created xsi:type="dcterms:W3CDTF">2015-06-03T06:55:25Z</dcterms:created>
  <dcterms:modified xsi:type="dcterms:W3CDTF">2015-08-16T10:51:35Z</dcterms:modified>
</cp:coreProperties>
</file>